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</p:sldMasterIdLst>
  <p:notesMasterIdLst>
    <p:notesMasterId r:id="rId17"/>
  </p:notesMasterIdLst>
  <p:sldIdLst>
    <p:sldId id="258" r:id="rId4"/>
    <p:sldId id="395" r:id="rId5"/>
    <p:sldId id="396" r:id="rId6"/>
    <p:sldId id="397" r:id="rId7"/>
    <p:sldId id="398" r:id="rId8"/>
    <p:sldId id="399" r:id="rId9"/>
    <p:sldId id="400" r:id="rId10"/>
    <p:sldId id="401" r:id="rId11"/>
    <p:sldId id="311" r:id="rId12"/>
    <p:sldId id="308" r:id="rId13"/>
    <p:sldId id="375" r:id="rId14"/>
    <p:sldId id="388" r:id="rId15"/>
    <p:sldId id="402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7E0F"/>
    <a:srgbClr val="FB9705"/>
    <a:srgbClr val="FFD505"/>
    <a:srgbClr val="FADC00"/>
    <a:srgbClr val="F5E405"/>
    <a:srgbClr val="FAE906"/>
    <a:srgbClr val="83C937"/>
    <a:srgbClr val="E8BE0E"/>
    <a:srgbClr val="FBCC0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29" autoAdjust="0"/>
    <p:restoredTop sz="94660"/>
  </p:normalViewPr>
  <p:slideViewPr>
    <p:cSldViewPr snapToGrid="0">
      <p:cViewPr varScale="1">
        <p:scale>
          <a:sx n="87" d="100"/>
          <a:sy n="87" d="100"/>
        </p:scale>
        <p:origin x="70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tmp>
</file>

<file path=ppt/media/image15.tmp>
</file>

<file path=ppt/media/image16.png>
</file>

<file path=ppt/media/image17.tmp>
</file>

<file path=ppt/media/image18.tmp>
</file>

<file path=ppt/media/image19.tmp>
</file>

<file path=ppt/media/image20.tmp>
</file>

<file path=ppt/media/image21.tmp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A69F8-52BE-4638-89A9-CD6F2A5A12D3}" type="datetimeFigureOut">
              <a:rPr lang="zh-TW" altLang="en-US" smtClean="0"/>
              <a:t>2019/4/22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CFF98-A6AE-49BC-9229-26874A3C52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6772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30441E-D7CC-4F7E-8F33-8F60A988A42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242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9132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1975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096000" y="0"/>
            <a:ext cx="0" cy="41656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6096000" y="6441440"/>
            <a:ext cx="0" cy="41656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575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5567881" y="0"/>
            <a:ext cx="525101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6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3551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5357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6584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4068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09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775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51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0502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298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430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7618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467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075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3966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jp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mp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tmp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microsoft.com/office/2007/relationships/hdphoto" Target="../media/hdphoto1.wdp"/><Relationship Id="rId5" Type="http://schemas.openxmlformats.org/officeDocument/2006/relationships/image" Target="../media/image13.png"/><Relationship Id="rId4" Type="http://schemas.openxmlformats.org/officeDocument/2006/relationships/image" Target="../media/image16.png"/><Relationship Id="rId9" Type="http://schemas.openxmlformats.org/officeDocument/2006/relationships/image" Target="../media/image19.tm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tmp"/><Relationship Id="rId4" Type="http://schemas.openxmlformats.org/officeDocument/2006/relationships/image" Target="../media/image20.tm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mp"/><Relationship Id="rId4" Type="http://schemas.openxmlformats.org/officeDocument/2006/relationships/image" Target="../media/image14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/>
          <a:srcRect l="68594" t="65577" b="15737"/>
          <a:stretch/>
        </p:blipFill>
        <p:spPr>
          <a:xfrm>
            <a:off x="0" y="0"/>
            <a:ext cx="6289658" cy="374332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4302" y="544297"/>
            <a:ext cx="5402077" cy="5407025"/>
          </a:xfrm>
          <a:prstGeom prst="rect">
            <a:avLst/>
          </a:prstGeom>
          <a:noFill/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67550"/>
          <a:stretch>
            <a:fillRect/>
          </a:stretch>
        </p:blipFill>
        <p:spPr>
          <a:xfrm rot="19048470">
            <a:off x="7724422" y="2530588"/>
            <a:ext cx="10013678" cy="3252438"/>
          </a:xfrm>
          <a:custGeom>
            <a:avLst/>
            <a:gdLst>
              <a:gd name="connsiteX0" fmla="*/ 5766606 w 10013678"/>
              <a:gd name="connsiteY0" fmla="*/ 0 h 3252438"/>
              <a:gd name="connsiteX1" fmla="*/ 2783632 w 10013678"/>
              <a:gd name="connsiteY1" fmla="*/ 3252438 h 3252438"/>
              <a:gd name="connsiteX2" fmla="*/ 0 w 10013678"/>
              <a:gd name="connsiteY2" fmla="*/ 699430 h 3252438"/>
              <a:gd name="connsiteX3" fmla="*/ 0 w 10013678"/>
              <a:gd name="connsiteY3" fmla="*/ 0 h 3252438"/>
              <a:gd name="connsiteX4" fmla="*/ 10013678 w 10013678"/>
              <a:gd name="connsiteY4" fmla="*/ 0 h 3252438"/>
              <a:gd name="connsiteX5" fmla="*/ 10013678 w 10013678"/>
              <a:gd name="connsiteY5" fmla="*/ 229291 h 3252438"/>
              <a:gd name="connsiteX6" fmla="*/ 9763673 w 10013678"/>
              <a:gd name="connsiteY6" fmla="*/ 0 h 325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13678" h="3252438">
                <a:moveTo>
                  <a:pt x="5766606" y="0"/>
                </a:moveTo>
                <a:lnTo>
                  <a:pt x="2783632" y="3252438"/>
                </a:lnTo>
                <a:lnTo>
                  <a:pt x="0" y="699430"/>
                </a:lnTo>
                <a:lnTo>
                  <a:pt x="0" y="0"/>
                </a:lnTo>
                <a:close/>
                <a:moveTo>
                  <a:pt x="10013678" y="0"/>
                </a:moveTo>
                <a:lnTo>
                  <a:pt x="10013678" y="229291"/>
                </a:lnTo>
                <a:lnTo>
                  <a:pt x="9763673" y="0"/>
                </a:lnTo>
                <a:close/>
              </a:path>
            </a:pathLst>
          </a:custGeom>
        </p:spPr>
      </p:pic>
      <p:sp>
        <p:nvSpPr>
          <p:cNvPr id="15" name="文本框 14"/>
          <p:cNvSpPr txBox="1"/>
          <p:nvPr/>
        </p:nvSpPr>
        <p:spPr>
          <a:xfrm>
            <a:off x="3345768" y="3329479"/>
            <a:ext cx="5479142" cy="83099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Impact" panose="020B0806030902050204" pitchFamily="34" charset="0"/>
                <a:ea typeface="方正姚体" panose="02010601030101010101" pitchFamily="2" charset="-122"/>
                <a:cs typeface="+mn-cs"/>
              </a:rPr>
              <a:t>This week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Impact" panose="020B0806030902050204" pitchFamily="34" charset="0"/>
              <a:ea typeface="方正姚体" panose="02010601030101010101" pitchFamily="2" charset="-122"/>
              <a:cs typeface="+mn-cs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3585695" y="774016"/>
            <a:ext cx="4947586" cy="4947586"/>
          </a:xfrm>
          <a:custGeom>
            <a:avLst/>
            <a:gdLst>
              <a:gd name="connsiteX0" fmla="*/ 2296648 w 4593296"/>
              <a:gd name="connsiteY0" fmla="*/ 308397 h 4593296"/>
              <a:gd name="connsiteX1" fmla="*/ 308397 w 4593296"/>
              <a:gd name="connsiteY1" fmla="*/ 2296648 h 4593296"/>
              <a:gd name="connsiteX2" fmla="*/ 2296648 w 4593296"/>
              <a:gd name="connsiteY2" fmla="*/ 4284899 h 4593296"/>
              <a:gd name="connsiteX3" fmla="*/ 4284899 w 4593296"/>
              <a:gd name="connsiteY3" fmla="*/ 2296648 h 4593296"/>
              <a:gd name="connsiteX4" fmla="*/ 2296648 w 4593296"/>
              <a:gd name="connsiteY4" fmla="*/ 308397 h 4593296"/>
              <a:gd name="connsiteX5" fmla="*/ 2296648 w 4593296"/>
              <a:gd name="connsiteY5" fmla="*/ 0 h 4593296"/>
              <a:gd name="connsiteX6" fmla="*/ 4593296 w 4593296"/>
              <a:gd name="connsiteY6" fmla="*/ 2296648 h 4593296"/>
              <a:gd name="connsiteX7" fmla="*/ 2296648 w 4593296"/>
              <a:gd name="connsiteY7" fmla="*/ 4593296 h 4593296"/>
              <a:gd name="connsiteX8" fmla="*/ 0 w 4593296"/>
              <a:gd name="connsiteY8" fmla="*/ 2296648 h 4593296"/>
              <a:gd name="connsiteX9" fmla="*/ 2296648 w 4593296"/>
              <a:gd name="connsiteY9" fmla="*/ 0 h 4593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3296" h="4593296">
                <a:moveTo>
                  <a:pt x="2296648" y="308397"/>
                </a:moveTo>
                <a:cubicBezTo>
                  <a:pt x="1198567" y="308397"/>
                  <a:pt x="308397" y="1198567"/>
                  <a:pt x="308397" y="2296648"/>
                </a:cubicBezTo>
                <a:cubicBezTo>
                  <a:pt x="308397" y="3394729"/>
                  <a:pt x="1198567" y="4284899"/>
                  <a:pt x="2296648" y="4284899"/>
                </a:cubicBezTo>
                <a:cubicBezTo>
                  <a:pt x="3394729" y="4284899"/>
                  <a:pt x="4284899" y="3394729"/>
                  <a:pt x="4284899" y="2296648"/>
                </a:cubicBezTo>
                <a:cubicBezTo>
                  <a:pt x="4284899" y="1198567"/>
                  <a:pt x="3394729" y="308397"/>
                  <a:pt x="2296648" y="308397"/>
                </a:cubicBezTo>
                <a:close/>
                <a:moveTo>
                  <a:pt x="2296648" y="0"/>
                </a:moveTo>
                <a:cubicBezTo>
                  <a:pt x="3565052" y="0"/>
                  <a:pt x="4593296" y="1028244"/>
                  <a:pt x="4593296" y="2296648"/>
                </a:cubicBezTo>
                <a:cubicBezTo>
                  <a:pt x="4593296" y="3565052"/>
                  <a:pt x="3565052" y="4593296"/>
                  <a:pt x="2296648" y="4593296"/>
                </a:cubicBezTo>
                <a:cubicBezTo>
                  <a:pt x="1028244" y="4593296"/>
                  <a:pt x="0" y="3565052"/>
                  <a:pt x="0" y="2296648"/>
                </a:cubicBezTo>
                <a:cubicBezTo>
                  <a:pt x="0" y="1028244"/>
                  <a:pt x="1028244" y="0"/>
                  <a:pt x="2296648" y="0"/>
                </a:cubicBezTo>
                <a:close/>
              </a:path>
            </a:pathLst>
          </a:custGeom>
          <a:blipFill dpi="0" rotWithShape="1"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6618" r="-16618"/>
            </a:stretch>
          </a:blipFill>
          <a:ln>
            <a:noFill/>
          </a:ln>
          <a:effectLst>
            <a:outerShdw blurRad="508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46351" y="2291290"/>
            <a:ext cx="2826274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5400" b="0" i="0" u="none" strike="noStrike" kern="1200" cap="none" spc="-3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進度</a:t>
            </a:r>
            <a:endParaRPr kumimoji="0" lang="zh-CN" altLang="en-US" sz="5400" b="0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542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accel="58000" fill="hold" grpId="0" nodeType="with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25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26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9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30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31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32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8" grpId="0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accel="58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9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30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31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32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8" grpId="0" animBg="1"/>
          <p:bldP spid="19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pic>
        <p:nvPicPr>
          <p:cNvPr id="7" name="179195.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1792" y="2112352"/>
            <a:ext cx="2544575" cy="4523690"/>
          </a:xfrm>
          <a:prstGeom prst="rect">
            <a:avLst/>
          </a:prstGeom>
        </p:spPr>
      </p:pic>
      <p:sp>
        <p:nvSpPr>
          <p:cNvPr id="9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頁面一美化</a:t>
            </a:r>
            <a:endParaRPr lang="en-US" altLang="zh-TW" sz="2500" dirty="0" smtClean="0">
              <a:solidFill>
                <a:prstClr val="black"/>
              </a:solidFill>
            </a:endParaRPr>
          </a:p>
        </p:txBody>
      </p:sp>
      <p:pic>
        <p:nvPicPr>
          <p:cNvPr id="10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1921171"/>
            <a:ext cx="3407967" cy="4906052"/>
          </a:xfrm>
          <a:prstGeom prst="rect">
            <a:avLst/>
          </a:prstGeom>
        </p:spPr>
      </p:pic>
      <p:pic>
        <p:nvPicPr>
          <p:cNvPr id="12" name="圖片 11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50" y="137440"/>
            <a:ext cx="3302977" cy="3066226"/>
          </a:xfrm>
          <a:prstGeom prst="rect">
            <a:avLst/>
          </a:prstGeom>
        </p:spPr>
      </p:pic>
      <p:pic>
        <p:nvPicPr>
          <p:cNvPr id="13" name="圖片 12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50" y="3282796"/>
            <a:ext cx="3302977" cy="326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29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頁面二美化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圖片 8" descr="畫面剪輯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92" t="6701" r="9874" b="190"/>
          <a:stretch/>
        </p:blipFill>
        <p:spPr>
          <a:xfrm>
            <a:off x="1322962" y="1843408"/>
            <a:ext cx="2772788" cy="4695002"/>
          </a:xfrm>
          <a:prstGeom prst="rect">
            <a:avLst/>
          </a:prstGeom>
        </p:spPr>
      </p:pic>
      <p:pic>
        <p:nvPicPr>
          <p:cNvPr id="7" name="圖片 6" descr="畫面剪輯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774" y="1745776"/>
            <a:ext cx="3216909" cy="465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33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標題 1"/>
          <p:cNvSpPr txBox="1">
            <a:spLocks/>
          </p:cNvSpPr>
          <p:nvPr/>
        </p:nvSpPr>
        <p:spPr>
          <a:xfrm>
            <a:off x="408562" y="1118960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實際運行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2" name="181301.t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949" end="0.99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8232" y="879231"/>
            <a:ext cx="3244054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4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增加開始頁面</a:t>
            </a:r>
            <a:r>
              <a:rPr lang="en-US" altLang="zh-TW" dirty="0" smtClean="0"/>
              <a:t>(</a:t>
            </a:r>
            <a:r>
              <a:rPr lang="zh-TW" altLang="en-US" dirty="0" smtClean="0"/>
              <a:t>預計有倒數跟顯示已做次數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改善頁</a:t>
            </a:r>
            <a:r>
              <a:rPr lang="zh-TW" altLang="en-US" dirty="0" smtClean="0"/>
              <a:t>面三文字不太清楚</a:t>
            </a:r>
            <a:endParaRPr lang="en-US" altLang="zh-TW" dirty="0" smtClean="0"/>
          </a:p>
          <a:p>
            <a:r>
              <a:rPr lang="zh-TW" altLang="en-US" dirty="0" smtClean="0"/>
              <a:t>增加偵測到肌肉出力時會顯示錯誤</a:t>
            </a:r>
            <a:endParaRPr lang="en-US" altLang="zh-TW" dirty="0" smtClean="0"/>
          </a:p>
        </p:txBody>
      </p:sp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陳柔羽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7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尚未完成部分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911848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17636" t="33914" r="40068" b="40732"/>
          <a:stretch/>
        </p:blipFill>
        <p:spPr>
          <a:xfrm>
            <a:off x="838200" y="2252548"/>
            <a:ext cx="10174189" cy="3240032"/>
          </a:xfrm>
          <a:prstGeom prst="rect">
            <a:avLst/>
          </a:prstGeom>
        </p:spPr>
      </p:pic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6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7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死當問題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5716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b="24421"/>
          <a:stretch/>
        </p:blipFill>
        <p:spPr>
          <a:xfrm>
            <a:off x="389582" y="1690688"/>
            <a:ext cx="7697426" cy="508554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b="24664"/>
          <a:stretch/>
        </p:blipFill>
        <p:spPr>
          <a:xfrm>
            <a:off x="4104992" y="1690688"/>
            <a:ext cx="7697426" cy="506925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r="48557" b="24664"/>
          <a:stretch/>
        </p:blipFill>
        <p:spPr>
          <a:xfrm>
            <a:off x="8006234" y="1705314"/>
            <a:ext cx="3936950" cy="5040000"/>
          </a:xfrm>
          <a:prstGeom prst="rect">
            <a:avLst/>
          </a:prstGeom>
        </p:spPr>
      </p:pic>
      <p:grpSp>
        <p:nvGrpSpPr>
          <p:cNvPr id="7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8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9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10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更改為藍芽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381761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96858"/>
            <a:ext cx="6019770" cy="424838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30" y="2396857"/>
            <a:ext cx="6019770" cy="4248385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838200" y="177132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/>
              <a:t>開始</a:t>
            </a:r>
            <a:endParaRPr lang="zh-TW" altLang="en-US" sz="3600" dirty="0"/>
          </a:p>
        </p:txBody>
      </p:sp>
      <p:sp>
        <p:nvSpPr>
          <p:cNvPr id="8" name="文字方塊 7"/>
          <p:cNvSpPr txBox="1"/>
          <p:nvPr/>
        </p:nvSpPr>
        <p:spPr>
          <a:xfrm>
            <a:off x="5334030" y="1771327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 smtClean="0"/>
              <a:t>結束</a:t>
            </a:r>
            <a:endParaRPr lang="zh-TW" altLang="en-US" sz="3600" dirty="0"/>
          </a:p>
        </p:txBody>
      </p:sp>
      <p:grpSp>
        <p:nvGrpSpPr>
          <p:cNvPr id="9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10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11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12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測試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725708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T and MPU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850" y="1825625"/>
            <a:ext cx="7735888" cy="4351338"/>
          </a:xfrm>
        </p:spPr>
      </p:pic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6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7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測試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00475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將</a:t>
            </a:r>
            <a:r>
              <a:rPr lang="en-US" altLang="zh-TW" dirty="0" err="1" smtClean="0"/>
              <a:t>arduino</a:t>
            </a:r>
            <a:r>
              <a:rPr lang="zh-TW" altLang="en-US" dirty="0" smtClean="0"/>
              <a:t>供電改為電池</a:t>
            </a:r>
            <a:endParaRPr lang="en-US" altLang="zh-TW" dirty="0" smtClean="0"/>
          </a:p>
          <a:p>
            <a:r>
              <a:rPr lang="zh-TW" altLang="en-US" dirty="0" smtClean="0"/>
              <a:t>製作袖套將板子固定於手臂上</a:t>
            </a:r>
            <a:endParaRPr lang="en-US" altLang="zh-TW" dirty="0" smtClean="0"/>
          </a:p>
        </p:txBody>
      </p:sp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7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尚未完成部分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306764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13GzbFH0dXXXXXXXX_!!0-item_pic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858169"/>
            <a:ext cx="57150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將</a:t>
            </a:r>
            <a:r>
              <a:rPr lang="en-US" altLang="zh-TW" sz="2800" dirty="0" err="1"/>
              <a:t>arduino</a:t>
            </a:r>
            <a:r>
              <a:rPr lang="zh-TW" altLang="en-US" sz="2800" dirty="0"/>
              <a:t>供電改為電池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01774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0623" y="1825625"/>
            <a:ext cx="8190753" cy="4351338"/>
          </a:xfrm>
          <a:prstGeom prst="rect">
            <a:avLst/>
          </a:prstGeom>
        </p:spPr>
      </p:pic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7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733876" y="1092663"/>
            <a:ext cx="5262477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製作袖套將板子固定於手臂上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986524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>
                <a:solidFill>
                  <a:prstClr val="black"/>
                </a:solidFill>
              </a:rPr>
              <a:t>安裝</a:t>
            </a:r>
            <a:r>
              <a:rPr lang="zh-TW" altLang="en-US" sz="2500" dirty="0" smtClean="0">
                <a:solidFill>
                  <a:prstClr val="black"/>
                </a:solidFill>
              </a:rPr>
              <a:t>模擬器</a:t>
            </a:r>
            <a:r>
              <a:rPr lang="en-US" altLang="zh-TW" sz="2500" dirty="0" smtClean="0">
                <a:solidFill>
                  <a:prstClr val="black"/>
                </a:solidFill>
              </a:rPr>
              <a:t>/</a:t>
            </a:r>
            <a:r>
              <a:rPr lang="zh-TW" altLang="en-US" sz="2500" dirty="0" smtClean="0">
                <a:solidFill>
                  <a:prstClr val="black"/>
                </a:solidFill>
              </a:rPr>
              <a:t>增加封面</a:t>
            </a:r>
            <a:endParaRPr lang="en-US" altLang="zh-TW" sz="2500" dirty="0" smtClean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96" y="1934905"/>
            <a:ext cx="3375564" cy="4824244"/>
          </a:xfrm>
          <a:prstGeom prst="rect">
            <a:avLst/>
          </a:prstGeom>
        </p:spPr>
      </p:pic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4714500" y="1934905"/>
            <a:ext cx="7092462" cy="2101361"/>
          </a:xfrm>
        </p:spPr>
        <p:txBody>
          <a:bodyPr>
            <a:normAutofit/>
          </a:bodyPr>
          <a:lstStyle/>
          <a:p>
            <a:r>
              <a:rPr lang="zh-TW" altLang="en-US" sz="2000" dirty="0" smtClean="0"/>
              <a:t>手機螢幕尺吋不同</a:t>
            </a:r>
            <a:r>
              <a:rPr lang="en-US" altLang="zh-TW" sz="2000" dirty="0"/>
              <a:t>(</a:t>
            </a:r>
            <a:r>
              <a:rPr lang="en-US" altLang="zh-TW" sz="2000" dirty="0" smtClean="0"/>
              <a:t>App</a:t>
            </a:r>
            <a:r>
              <a:rPr lang="zh-TW" altLang="en-US" sz="2000" dirty="0" smtClean="0"/>
              <a:t> </a:t>
            </a:r>
            <a:r>
              <a:rPr lang="en-US" altLang="zh-TW" sz="2000" dirty="0"/>
              <a:t>I</a:t>
            </a:r>
            <a:r>
              <a:rPr lang="en-US" altLang="zh-TW" sz="2000" dirty="0" smtClean="0"/>
              <a:t>nventor</a:t>
            </a:r>
            <a:r>
              <a:rPr lang="zh-TW" altLang="en-US" sz="2000" dirty="0" smtClean="0"/>
              <a:t>畫面好像是</a:t>
            </a:r>
            <a:r>
              <a:rPr lang="en-US" altLang="zh-TW" sz="2000" dirty="0" smtClean="0"/>
              <a:t>4:3)</a:t>
            </a:r>
          </a:p>
          <a:p>
            <a:pPr marL="0" indent="0">
              <a:buNone/>
            </a:pPr>
            <a:r>
              <a:rPr lang="zh-TW" altLang="en-US" sz="2000" dirty="0" smtClean="0"/>
              <a:t>   →</a:t>
            </a:r>
            <a:r>
              <a:rPr lang="zh-TW" altLang="en-US" sz="2000" dirty="0"/>
              <a:t>以本身手機</a:t>
            </a:r>
            <a:r>
              <a:rPr lang="en-US" altLang="zh-TW" sz="2000" dirty="0"/>
              <a:t>(16:9)</a:t>
            </a:r>
            <a:r>
              <a:rPr lang="zh-TW" altLang="en-US" sz="2000" dirty="0"/>
              <a:t>為設定</a:t>
            </a:r>
            <a:r>
              <a:rPr lang="zh-TW" altLang="en-US" sz="2000" dirty="0" smtClean="0"/>
              <a:t>尺寸</a:t>
            </a:r>
            <a:endParaRPr lang="en-US" altLang="zh-TW" sz="2600" dirty="0"/>
          </a:p>
          <a:p>
            <a:r>
              <a:rPr lang="zh-TW" altLang="en-US" sz="2000" dirty="0" smtClean="0"/>
              <a:t>解析度問題</a:t>
            </a:r>
            <a:endParaRPr lang="en-US" altLang="zh-TW" sz="2000" dirty="0" smtClean="0"/>
          </a:p>
        </p:txBody>
      </p:sp>
      <p:pic>
        <p:nvPicPr>
          <p:cNvPr id="9" name="圖片 8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41" b="19913"/>
          <a:stretch/>
        </p:blipFill>
        <p:spPr bwMode="auto">
          <a:xfrm>
            <a:off x="9249133" y="2620107"/>
            <a:ext cx="2557829" cy="39719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3095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蓝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微软雅黑 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c3aca71a-f8a9-470d-9ba5-4e4eec808d7d" Revision="1" Stencil="System.MyShapes" StencilVersion="1.0"/>
</Control>
</file>

<file path=customXml/item2.xml><?xml version="1.0" encoding="utf-8"?>
<Control xmlns="http://schemas.microsoft.com/VisualStudio/2011/storyboarding/control">
  <Id Name="c3aca71a-f8a9-470d-9ba5-4e4eec808d7d" Revision="1" Stencil="System.MyShapes" StencilVersion="1.0"/>
</Control>
</file>

<file path=customXml/itemProps1.xml><?xml version="1.0" encoding="utf-8"?>
<ds:datastoreItem xmlns:ds="http://schemas.openxmlformats.org/officeDocument/2006/customXml" ds:itemID="{480099D0-461B-4C1C-9B79-E9EF5CEE3C1B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7C3F7CE2-BF8C-4843-8951-713778E3BF76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5716</TotalTime>
  <Words>188</Words>
  <Application>Microsoft Office PowerPoint</Application>
  <PresentationFormat>寬螢幕</PresentationFormat>
  <Paragraphs>47</Paragraphs>
  <Slides>13</Slides>
  <Notes>1</Notes>
  <HiddenSlides>0</HiddenSlides>
  <MMClips>3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5" baseType="lpstr">
      <vt:lpstr>等线</vt:lpstr>
      <vt:lpstr>方正姚体</vt:lpstr>
      <vt:lpstr>微软雅黑</vt:lpstr>
      <vt:lpstr>Open Sans</vt:lpstr>
      <vt:lpstr>宋体</vt:lpstr>
      <vt:lpstr>华文中宋</vt:lpstr>
      <vt:lpstr>新細明體</vt:lpstr>
      <vt:lpstr>Agency FB</vt:lpstr>
      <vt:lpstr>Arial</vt:lpstr>
      <vt:lpstr>Calibri</vt:lpstr>
      <vt:lpstr>Impact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ROU YU CHEN</dc:creator>
  <cp:lastModifiedBy>ROU YU CHEN</cp:lastModifiedBy>
  <cp:revision>144</cp:revision>
  <dcterms:created xsi:type="dcterms:W3CDTF">2018-11-13T11:27:12Z</dcterms:created>
  <dcterms:modified xsi:type="dcterms:W3CDTF">2019-04-21T16:18:39Z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